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67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A0BE-05D5-87E7-268D-2A993ADD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3633C-2EAE-3531-1EC2-88E4D3CCB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13EA9-55D9-8A01-DEC5-ABEB5591F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1BBCE-6471-4FF8-284D-FEE5D378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23716-494E-9C3A-C4E7-0DEC184C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9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27D5-D312-7278-136E-BA4B789B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F785-2418-70A8-E7E4-40190900F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B0996-F4A7-A56D-4B9F-766D6729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FED45-0872-7A81-CDD8-D3AC5F82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348E-DACF-4B1A-3172-127F3C40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96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F1AFD6-CA9A-0D5D-2A31-5E09E9E1E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CBDB9-2187-FE9B-5FF5-3015D5002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4451-474C-D3CC-780A-8C8C0285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9C7B8-ACED-4FBF-739A-6B978770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6D7F3-82C4-9718-6958-856974C6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7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2E64-D7E9-FDE6-01DF-9E07F8E7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484D3-A37E-CD67-60A0-7411B25C7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45D2F-6794-1B3B-9447-F14DF666A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94120-4E77-97B6-75EE-613AC65D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2BC47-04D6-73A6-E019-24CE03BD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2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32D2-105B-EF7A-55BA-8B634594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D8753-F375-5799-9C0E-AC9EA0877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5289F-FA78-0A02-2AAD-D50A1994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B7DE6-243B-07DD-29F2-AE00159E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C8EE3-EAEC-398C-C649-ECD2E8E4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5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9E3C-1BDB-D608-FD74-218CF3B1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19F01-C25B-D539-92DC-F57107A69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3C917-1E1D-5CD8-16F6-2BFB86F1D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122F9-3BF3-8FAA-A8F6-10E56957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1CA9E-50D9-C6C1-D6E8-CCC4D6E2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8C8F3-300A-8405-577E-BE572996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19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D404-2BFE-D593-3154-25D9093E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FDE34-247C-E2F1-5FEF-E15672463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92373-CE6A-8EEF-E3CE-AB1C1D8A4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D23FF-7C89-53C5-532A-5DE5C184F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E6A53C-6941-19A5-AAD1-B5536025E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EF4E95-05A7-E345-9EF8-29CA382E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BE01F-E34E-A845-D3CF-DC599AE42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1B5A30-7224-D549-8839-F72F775C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1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F5BE-76E0-BAD3-40BD-2DD1B1DA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46642-B745-3E80-2795-C51EF950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967E3-74EB-C641-0FBC-0192731A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98DD4-9BCD-3F4B-B5BF-FB2C8FE0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8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6C33FA-5B6C-7204-F359-7FB640C60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C3FE3-B0D9-699D-F701-B452739B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EB24-E041-E57F-AEC6-EDD2CE88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2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1DB2-DC47-6E3F-D5CC-EC30DA294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ED343-6CB6-3C93-5670-2C800B8B8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F6405-95CB-CC65-7881-0F09BE278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F040D-AD59-4FB7-7222-E1F78AA3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3589E-65F4-E19D-B913-9D6950E8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B3B9A-DCE6-C0A1-3478-7B5B8BE9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8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064D-CE14-22D6-F91A-D518E63F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24A285-C6CE-AC83-ACBB-1F63C9308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ACB89-FB29-7790-9591-0BD7C2953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EF5BF-6361-1B1B-090C-037EA37E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1B659-EE60-3E26-7DFE-6FE27024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59B7F-FD92-DE0D-4D54-EDA30FFC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1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C37C5-C6F5-0CF2-E834-EE0B0A06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4EDCD-D2D5-6970-E143-7419958B6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BE1F7-2816-0A30-9757-492F29985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901FD-0EFF-47DA-B850-0CB1610A325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931AF-0104-7819-DD21-671EFEF9D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D51FD-9991-DEC0-4D61-404D94AE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50C1E-EEE5-49E7-B8E2-49D41AEC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8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CBB69B-5537-59DB-D1C3-02A0B7B70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296"/>
            <a:ext cx="12192000" cy="54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89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EBDC2-CF2A-CD68-C032-D7FA7B50E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424D4-0624-F5FF-B285-558ACE3A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197"/>
            <a:ext cx="12192000" cy="30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DAAEE-0688-D6D8-EF25-BC2E8188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BA2E0-EE91-5D31-7161-DFDE33B5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466"/>
            <a:ext cx="12192000" cy="61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915EA-C80E-BFC1-9169-04F494BF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2C623-D3B8-EC7C-0A9F-9111C7ED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83"/>
            <a:ext cx="12192000" cy="642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48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E69C8-4645-634E-8D12-5050AD3A5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27C29-638A-1F93-83D4-CE894C3B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334"/>
            <a:ext cx="12192000" cy="55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DA230-DCB5-EC99-BCDC-0B11B9A52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7F13B-5753-2060-4A0F-D2614D6F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664"/>
            <a:ext cx="12192000" cy="459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F99D0-F678-36F3-7A73-EA002B82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FF8FA-D3C2-447F-0E2A-1D827A1C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443"/>
            <a:ext cx="12192000" cy="53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8E29-0976-5790-1418-78B338E9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381E5-CAC8-1B25-2557-4AB2300E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631"/>
            <a:ext cx="12192000" cy="55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5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C34FE-6017-AF45-5C74-F477B58BC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B6F04-DCBB-8E93-B533-8FD13FF8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977"/>
            <a:ext cx="12192000" cy="55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0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9713C-30D6-8160-5092-E7EC91306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7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5EEAF-45FB-C29A-2A94-59A5D0B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520"/>
            <a:ext cx="12192000" cy="54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89257-7848-9137-F08A-413181358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CE94F-85C7-ADFC-F235-AA62CAA2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450"/>
            <a:ext cx="12192000" cy="540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7226-EDEF-C5B7-90CF-0967EB9BD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A3D4A-3E59-360A-FB38-71422C09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231"/>
            <a:ext cx="12192000" cy="53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0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14D16-C560-C25C-B0A1-F5808CFA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7247B-AC20-C810-23F1-9B4470A1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036"/>
            <a:ext cx="12192000" cy="54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5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40C91-BA8A-0C4A-363F-D4A4F8A6B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03E5B-587A-90BB-2030-1B3263D0C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164"/>
            <a:ext cx="12192000" cy="54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1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5444-A5B5-F9F9-6E25-A8A7E7D31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16CFA-D5E8-1DEE-9430-9D0ABDB1F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663"/>
            <a:ext cx="12192000" cy="54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0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596E1-0C07-0897-6425-937777AC4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084B2-5192-63F1-F300-E37DFDFA5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361"/>
            <a:ext cx="12192000" cy="55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0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6DFB0-297F-9545-9C25-C4A7F33AB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9145C-FAD0-BE7E-908A-D21C4106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402"/>
            <a:ext cx="12192000" cy="55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1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Yumna Yumna</dc:creator>
  <cp:lastModifiedBy>Yumna Yumna</cp:lastModifiedBy>
  <cp:revision>1</cp:revision>
  <dcterms:created xsi:type="dcterms:W3CDTF">2025-06-11T04:16:39Z</dcterms:created>
  <dcterms:modified xsi:type="dcterms:W3CDTF">2025-06-11T04:22:46Z</dcterms:modified>
</cp:coreProperties>
</file>